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4" r:id="rId6"/>
    <p:sldId id="263" r:id="rId7"/>
    <p:sldId id="268" r:id="rId8"/>
    <p:sldId id="265" r:id="rId9"/>
    <p:sldId id="272" r:id="rId10"/>
    <p:sldId id="273" r:id="rId11"/>
    <p:sldId id="274" r:id="rId12"/>
    <p:sldId id="267" r:id="rId13"/>
    <p:sldId id="280" r:id="rId14"/>
    <p:sldId id="266" r:id="rId15"/>
    <p:sldId id="289" r:id="rId16"/>
    <p:sldId id="288" r:id="rId17"/>
    <p:sldId id="271" r:id="rId18"/>
    <p:sldId id="290" r:id="rId19"/>
    <p:sldId id="261" r:id="rId20"/>
    <p:sldId id="281" r:id="rId21"/>
    <p:sldId id="282" r:id="rId22"/>
    <p:sldId id="283" r:id="rId23"/>
    <p:sldId id="284" r:id="rId24"/>
    <p:sldId id="287" r:id="rId25"/>
    <p:sldId id="286" r:id="rId26"/>
    <p:sldId id="260" r:id="rId27"/>
    <p:sldId id="262" r:id="rId28"/>
    <p:sldId id="275" r:id="rId29"/>
    <p:sldId id="276" r:id="rId30"/>
    <p:sldId id="277" r:id="rId31"/>
    <p:sldId id="278" r:id="rId32"/>
    <p:sldId id="285" r:id="rId33"/>
    <p:sldId id="279" r:id="rId34"/>
    <p:sldId id="27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entral</a:t>
            </a:r>
            <a:r>
              <a:rPr lang="en-US" dirty="0"/>
              <a:t> designer and no one has a grand design for the entire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65725B-C171-9B4F-DAD8-ABD88679C111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634E92-EBFC-CD0C-AAAF-3D87D8918E59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847C-81B7-7D62-7E14-19430777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98" y="2586042"/>
            <a:ext cx="7772400" cy="196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Abstraction and reasoning corpus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Analogies: Structure mapping engine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" y="1503102"/>
            <a:ext cx="8016275" cy="4469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EC9096B-0DD2-1FC9-6E60-76CE02B9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" y="255957"/>
            <a:ext cx="7772400" cy="2957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22121-1362-1BE2-FB8C-C4E4702F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3422161"/>
            <a:ext cx="7772400" cy="2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/>
              <a:t>No central designer</a:t>
            </a:r>
          </a:p>
          <a:p>
            <a:r>
              <a:rPr lang="en-US" dirty="0"/>
              <a:t>No individual has design for complete structure</a:t>
            </a:r>
          </a:p>
          <a:p>
            <a:r>
              <a:rPr lang="en-US" i="1" dirty="0" err="1"/>
              <a:t>stigmergy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000" y="2666999"/>
            <a:ext cx="3237319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" y="2390898"/>
            <a:ext cx="8566382" cy="21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b="1" i="1" dirty="0"/>
              <a:t>Show me early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Neuroscience (</a:t>
            </a:r>
            <a:r>
              <a:rPr lang="en-GB" dirty="0" err="1"/>
              <a:t>Perceptrons</a:t>
            </a:r>
            <a:r>
              <a:rPr lang="en-GB" dirty="0"/>
              <a:t>)</a:t>
            </a:r>
          </a:p>
          <a:p>
            <a:r>
              <a:rPr lang="en-GB" dirty="0"/>
              <a:t>Cognitive psychology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2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to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Pick a paper now and start writing your thoughts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 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reality,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r>
              <a:rPr lang="en-US" dirty="0"/>
              <a:t>ABC -&gt; ABD</a:t>
            </a:r>
          </a:p>
          <a:p>
            <a:r>
              <a:rPr lang="en-US" dirty="0"/>
              <a:t>IIJJKK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6" y="1966344"/>
            <a:ext cx="8724379" cy="4199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CD258-8E10-85AC-7830-66BC6D6D30B9}"/>
              </a:ext>
            </a:extLst>
          </p:cNvPr>
          <p:cNvSpPr txBox="1"/>
          <p:nvPr/>
        </p:nvSpPr>
        <p:spPr>
          <a:xfrm>
            <a:off x="7784124" y="6162886"/>
            <a:ext cx="3617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5975318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7083</TotalTime>
  <Words>1385</Words>
  <Application>Microsoft Macintosh PowerPoint</Application>
  <PresentationFormat>Widescreen</PresentationFormat>
  <Paragraphs>180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Insights from the past</vt:lpstr>
      <vt:lpstr>Approaches</vt:lpstr>
      <vt:lpstr>Computational models of creativity and insight</vt:lpstr>
      <vt:lpstr>ANALOGIES</vt:lpstr>
      <vt:lpstr>analogy</vt:lpstr>
      <vt:lpstr>analogy</vt:lpstr>
      <vt:lpstr>Approaches</vt:lpstr>
      <vt:lpstr>Approaches</vt:lpstr>
      <vt:lpstr>PowerPoint Presentation</vt:lpstr>
      <vt:lpstr>New data</vt:lpstr>
      <vt:lpstr>Analogies: Structure mapping engine</vt:lpstr>
      <vt:lpstr>Qualitative process models</vt:lpstr>
      <vt:lpstr>Approaches</vt:lpstr>
      <vt:lpstr>Story understanding</vt:lpstr>
      <vt:lpstr>STORIES AND ANALOGIES</vt:lpstr>
      <vt:lpstr>STORIES AND ANALOGIES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134</cp:revision>
  <cp:lastPrinted>2022-12-16T15:42:40Z</cp:lastPrinted>
  <dcterms:created xsi:type="dcterms:W3CDTF">2022-09-13T15:45:32Z</dcterms:created>
  <dcterms:modified xsi:type="dcterms:W3CDTF">2023-01-21T10:17:01Z</dcterms:modified>
</cp:coreProperties>
</file>